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244601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On Stage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colt, 2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area is 30’ wide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14 targets (12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C2E6D46-9E34-EC9A-D25F-B972D1944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0154"/>
            <a:ext cx="7062839" cy="43542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On Stage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Targets: 13 USPSA, 4 steel</a:t>
            </a:r>
          </a:p>
          <a:p>
            <a:r>
              <a:rPr lang="en-US" dirty="0"/>
              <a:t>Rounds: 30</a:t>
            </a:r>
          </a:p>
          <a:p>
            <a:endParaRPr lang="en-US" dirty="0"/>
          </a:p>
          <a:p>
            <a:r>
              <a:rPr lang="en-US" dirty="0"/>
              <a:t>Handgun start position: feet on X’s, facing down 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facing down range, stock on belt. Carbine is loaded,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P3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145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2022-06-06T17:35:12Z</dcterms:modified>
  <cp:category>Shooting</cp:category>
</cp:coreProperties>
</file>

<file path=docProps/thumbnail.jpeg>
</file>